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5143500" cx="9144000"/>
  <p:notesSz cx="6858000" cy="9144000"/>
  <p:embeddedFontLst>
    <p:embeddedFont>
      <p:font typeface="Roboto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font" Target="fonts/Roboto-regular.fntdata"/><Relationship Id="rId7" Type="http://schemas.openxmlformats.org/officeDocument/2006/relationships/font" Target="fonts/Roboto-bold.fntdata"/><Relationship Id="rId8" Type="http://schemas.openxmlformats.org/officeDocument/2006/relationships/font" Target="fonts/Robo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599" cy="897599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599" cy="897599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8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5999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5999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399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599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4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499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7999" cy="953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7999" cy="3163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4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4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4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1999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Warm-Up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was your favorite part of the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 South Asia Unit?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Why?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Is there something you want to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see more of in this class?Less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of?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4150" y="0"/>
            <a:ext cx="507984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